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後藤 友恵" initials="後藤" lastIdx="1" clrIdx="0">
    <p:extLst>
      <p:ext uri="{19B8F6BF-5375-455C-9EA6-DF929625EA0E}">
        <p15:presenceInfo xmlns:p15="http://schemas.microsoft.com/office/powerpoint/2012/main" userId="S::68500409@cc.nara-wu.ac.jp::3ae1edcf-7423-471d-80a5-54bbc3d5a8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5877"/>
    <a:srgbClr val="BA84B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8" d="100"/>
          <a:sy n="148" d="100"/>
        </p:scale>
        <p:origin x="-368" y="-34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33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9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00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02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4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4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90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28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3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28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7A594-77E3-4443-A737-FBD2254A87DB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7E259-29C2-4026-B3E1-332B8FBF00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80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/>
          <p:cNvSpPr/>
          <p:nvPr/>
        </p:nvSpPr>
        <p:spPr>
          <a:xfrm>
            <a:off x="1265983" y="7710610"/>
            <a:ext cx="4500500" cy="1095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500"/>
              </a:lnSpc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奈良女子大学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男女共同参画推進機構　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キャリア開発支援本部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630-8506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奈良市北魚屋西町　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Ｇ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棟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４階　Ｇ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406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TEL/FAX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0742-20-3572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career-k@cc.nara-wu.ac.jp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http://cdpd.nara-wu.ac.jp/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20687" y="373547"/>
            <a:ext cx="5616625" cy="303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奈良女子大学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男女共同参画推進機構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キャリア開発支援本部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ご案内地図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事務室（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G406)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相談室（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G414)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正門から入り記念館左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南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側を直進し、突き当りそばの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Ｃ棟の入り口から建物にお入りください。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入り口そばのエレベーターで４階に上がり、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出て正面左側の通路を直進してください。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そのままスロープを降りて突き当りを左に曲がると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Ｇ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406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は通路右側手前から２番目、Ｇ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414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は左側３番目の部屋です。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Ｃ棟の１階は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棟とつながっていませんのでご注意ください。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南門から入られた場合は、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棟南側をまっすぐ進み、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棟入り口の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エレベーターをご利用ください。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3A54FD6-4758-4F85-87E0-05A043CA8EB9}"/>
              </a:ext>
            </a:extLst>
          </p:cNvPr>
          <p:cNvGrpSpPr/>
          <p:nvPr/>
        </p:nvGrpSpPr>
        <p:grpSpPr>
          <a:xfrm>
            <a:off x="620687" y="3209799"/>
            <a:ext cx="6039822" cy="4426803"/>
            <a:chOff x="620687" y="3209799"/>
            <a:chExt cx="6039822" cy="4426803"/>
          </a:xfrm>
        </p:grpSpPr>
        <p:cxnSp>
          <p:nvCxnSpPr>
            <p:cNvPr id="41" name="直線コネクタ 40"/>
            <p:cNvCxnSpPr/>
            <p:nvPr/>
          </p:nvCxnSpPr>
          <p:spPr>
            <a:xfrm>
              <a:off x="5085184" y="5796136"/>
              <a:ext cx="11875" cy="1404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図 10" descr="ダイアグラム&#10;&#10;自動的に生成された説明">
              <a:extLst>
                <a:ext uri="{FF2B5EF4-FFF2-40B4-BE49-F238E27FC236}">
                  <a16:creationId xmlns:a16="http://schemas.microsoft.com/office/drawing/2014/main" id="{6CE991C0-3AFD-49F5-B5C4-9BC1077444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05" t="10246" r="3445" b="12223"/>
            <a:stretch/>
          </p:blipFill>
          <p:spPr>
            <a:xfrm>
              <a:off x="2313859" y="3699016"/>
              <a:ext cx="2716905" cy="2006958"/>
            </a:xfrm>
            <a:prstGeom prst="rect">
              <a:avLst/>
            </a:prstGeom>
          </p:spPr>
        </p:pic>
        <p:grpSp>
          <p:nvGrpSpPr>
            <p:cNvPr id="17" name="グループ化 16"/>
            <p:cNvGrpSpPr/>
            <p:nvPr/>
          </p:nvGrpSpPr>
          <p:grpSpPr>
            <a:xfrm>
              <a:off x="620687" y="3209799"/>
              <a:ext cx="6039822" cy="4426803"/>
              <a:chOff x="620687" y="3013958"/>
              <a:chExt cx="5159540" cy="4222338"/>
            </a:xfrm>
          </p:grpSpPr>
          <p:grpSp>
            <p:nvGrpSpPr>
              <p:cNvPr id="2" name="グループ化 1"/>
              <p:cNvGrpSpPr>
                <a:grpSpLocks noChangeAspect="1"/>
              </p:cNvGrpSpPr>
              <p:nvPr/>
            </p:nvGrpSpPr>
            <p:grpSpPr>
              <a:xfrm>
                <a:off x="620687" y="3013958"/>
                <a:ext cx="5159540" cy="4222338"/>
                <a:chOff x="1529526" y="881590"/>
                <a:chExt cx="2859633" cy="2340200"/>
              </a:xfrm>
            </p:grpSpPr>
            <p:sp>
              <p:nvSpPr>
                <p:cNvPr id="6" name="L 字 5"/>
                <p:cNvSpPr/>
                <p:nvPr/>
              </p:nvSpPr>
              <p:spPr>
                <a:xfrm flipV="1">
                  <a:off x="2237750" y="1128868"/>
                  <a:ext cx="1473216" cy="1073081"/>
                </a:xfrm>
                <a:custGeom>
                  <a:avLst/>
                  <a:gdLst>
                    <a:gd name="connsiteX0" fmla="*/ 0 w 1080120"/>
                    <a:gd name="connsiteY0" fmla="*/ 0 h 648072"/>
                    <a:gd name="connsiteX1" fmla="*/ 324036 w 1080120"/>
                    <a:gd name="connsiteY1" fmla="*/ 0 h 648072"/>
                    <a:gd name="connsiteX2" fmla="*/ 324036 w 1080120"/>
                    <a:gd name="connsiteY2" fmla="*/ 324036 h 648072"/>
                    <a:gd name="connsiteX3" fmla="*/ 1080120 w 1080120"/>
                    <a:gd name="connsiteY3" fmla="*/ 324036 h 648072"/>
                    <a:gd name="connsiteX4" fmla="*/ 1080120 w 1080120"/>
                    <a:gd name="connsiteY4" fmla="*/ 648072 h 648072"/>
                    <a:gd name="connsiteX5" fmla="*/ 0 w 1080120"/>
                    <a:gd name="connsiteY5" fmla="*/ 648072 h 648072"/>
                    <a:gd name="connsiteX6" fmla="*/ 0 w 1080120"/>
                    <a:gd name="connsiteY6" fmla="*/ 0 h 648072"/>
                    <a:gd name="connsiteX0" fmla="*/ 105196 w 1185316"/>
                    <a:gd name="connsiteY0" fmla="*/ 0 h 753268"/>
                    <a:gd name="connsiteX1" fmla="*/ 429232 w 1185316"/>
                    <a:gd name="connsiteY1" fmla="*/ 0 h 753268"/>
                    <a:gd name="connsiteX2" fmla="*/ 429232 w 1185316"/>
                    <a:gd name="connsiteY2" fmla="*/ 324036 h 753268"/>
                    <a:gd name="connsiteX3" fmla="*/ 1185316 w 1185316"/>
                    <a:gd name="connsiteY3" fmla="*/ 324036 h 753268"/>
                    <a:gd name="connsiteX4" fmla="*/ 1185316 w 1185316"/>
                    <a:gd name="connsiteY4" fmla="*/ 648072 h 753268"/>
                    <a:gd name="connsiteX5" fmla="*/ 0 w 1185316"/>
                    <a:gd name="connsiteY5" fmla="*/ 753268 h 753268"/>
                    <a:gd name="connsiteX6" fmla="*/ 105196 w 1185316"/>
                    <a:gd name="connsiteY6" fmla="*/ 0 h 753268"/>
                    <a:gd name="connsiteX0" fmla="*/ 32368 w 1185316"/>
                    <a:gd name="connsiteY0" fmla="*/ 0 h 753268"/>
                    <a:gd name="connsiteX1" fmla="*/ 429232 w 1185316"/>
                    <a:gd name="connsiteY1" fmla="*/ 0 h 753268"/>
                    <a:gd name="connsiteX2" fmla="*/ 429232 w 1185316"/>
                    <a:gd name="connsiteY2" fmla="*/ 324036 h 753268"/>
                    <a:gd name="connsiteX3" fmla="*/ 1185316 w 1185316"/>
                    <a:gd name="connsiteY3" fmla="*/ 324036 h 753268"/>
                    <a:gd name="connsiteX4" fmla="*/ 1185316 w 1185316"/>
                    <a:gd name="connsiteY4" fmla="*/ 648072 h 753268"/>
                    <a:gd name="connsiteX5" fmla="*/ 0 w 1185316"/>
                    <a:gd name="connsiteY5" fmla="*/ 753268 h 753268"/>
                    <a:gd name="connsiteX6" fmla="*/ 32368 w 1185316"/>
                    <a:gd name="connsiteY6" fmla="*/ 0 h 753268"/>
                    <a:gd name="connsiteX0" fmla="*/ 32368 w 1185316"/>
                    <a:gd name="connsiteY0" fmla="*/ 0 h 769452"/>
                    <a:gd name="connsiteX1" fmla="*/ 429232 w 1185316"/>
                    <a:gd name="connsiteY1" fmla="*/ 0 h 769452"/>
                    <a:gd name="connsiteX2" fmla="*/ 429232 w 1185316"/>
                    <a:gd name="connsiteY2" fmla="*/ 324036 h 769452"/>
                    <a:gd name="connsiteX3" fmla="*/ 1185316 w 1185316"/>
                    <a:gd name="connsiteY3" fmla="*/ 324036 h 769452"/>
                    <a:gd name="connsiteX4" fmla="*/ 1185316 w 1185316"/>
                    <a:gd name="connsiteY4" fmla="*/ 769452 h 769452"/>
                    <a:gd name="connsiteX5" fmla="*/ 0 w 1185316"/>
                    <a:gd name="connsiteY5" fmla="*/ 753268 h 769452"/>
                    <a:gd name="connsiteX6" fmla="*/ 32368 w 1185316"/>
                    <a:gd name="connsiteY6" fmla="*/ 0 h 769452"/>
                    <a:gd name="connsiteX0" fmla="*/ 32368 w 1201500"/>
                    <a:gd name="connsiteY0" fmla="*/ 64381 h 833833"/>
                    <a:gd name="connsiteX1" fmla="*/ 429232 w 1201500"/>
                    <a:gd name="connsiteY1" fmla="*/ 64381 h 833833"/>
                    <a:gd name="connsiteX2" fmla="*/ 429232 w 1201500"/>
                    <a:gd name="connsiteY2" fmla="*/ 388417 h 833833"/>
                    <a:gd name="connsiteX3" fmla="*/ 1201500 w 1201500"/>
                    <a:gd name="connsiteY3" fmla="*/ 0 h 833833"/>
                    <a:gd name="connsiteX4" fmla="*/ 1185316 w 1201500"/>
                    <a:gd name="connsiteY4" fmla="*/ 833833 h 833833"/>
                    <a:gd name="connsiteX5" fmla="*/ 0 w 1201500"/>
                    <a:gd name="connsiteY5" fmla="*/ 817649 h 833833"/>
                    <a:gd name="connsiteX6" fmla="*/ 32368 w 1201500"/>
                    <a:gd name="connsiteY6" fmla="*/ 64381 h 833833"/>
                    <a:gd name="connsiteX0" fmla="*/ 32368 w 1201500"/>
                    <a:gd name="connsiteY0" fmla="*/ 105197 h 874649"/>
                    <a:gd name="connsiteX1" fmla="*/ 510152 w 1201500"/>
                    <a:gd name="connsiteY1" fmla="*/ 0 h 874649"/>
                    <a:gd name="connsiteX2" fmla="*/ 429232 w 1201500"/>
                    <a:gd name="connsiteY2" fmla="*/ 429233 h 874649"/>
                    <a:gd name="connsiteX3" fmla="*/ 1201500 w 1201500"/>
                    <a:gd name="connsiteY3" fmla="*/ 40816 h 874649"/>
                    <a:gd name="connsiteX4" fmla="*/ 1185316 w 1201500"/>
                    <a:gd name="connsiteY4" fmla="*/ 874649 h 874649"/>
                    <a:gd name="connsiteX5" fmla="*/ 0 w 1201500"/>
                    <a:gd name="connsiteY5" fmla="*/ 858465 h 874649"/>
                    <a:gd name="connsiteX6" fmla="*/ 32368 w 1201500"/>
                    <a:gd name="connsiteY6" fmla="*/ 105197 h 874649"/>
                    <a:gd name="connsiteX0" fmla="*/ 16184 w 1201500"/>
                    <a:gd name="connsiteY0" fmla="*/ 0 h 874649"/>
                    <a:gd name="connsiteX1" fmla="*/ 510152 w 1201500"/>
                    <a:gd name="connsiteY1" fmla="*/ 0 h 874649"/>
                    <a:gd name="connsiteX2" fmla="*/ 429232 w 1201500"/>
                    <a:gd name="connsiteY2" fmla="*/ 429233 h 874649"/>
                    <a:gd name="connsiteX3" fmla="*/ 1201500 w 1201500"/>
                    <a:gd name="connsiteY3" fmla="*/ 40816 h 874649"/>
                    <a:gd name="connsiteX4" fmla="*/ 1185316 w 1201500"/>
                    <a:gd name="connsiteY4" fmla="*/ 874649 h 874649"/>
                    <a:gd name="connsiteX5" fmla="*/ 0 w 1201500"/>
                    <a:gd name="connsiteY5" fmla="*/ 858465 h 874649"/>
                    <a:gd name="connsiteX6" fmla="*/ 16184 w 1201500"/>
                    <a:gd name="connsiteY6" fmla="*/ 0 h 874649"/>
                    <a:gd name="connsiteX0" fmla="*/ 16184 w 1201500"/>
                    <a:gd name="connsiteY0" fmla="*/ 0 h 874649"/>
                    <a:gd name="connsiteX1" fmla="*/ 510152 w 1201500"/>
                    <a:gd name="connsiteY1" fmla="*/ 0 h 874649"/>
                    <a:gd name="connsiteX2" fmla="*/ 518244 w 1201500"/>
                    <a:gd name="connsiteY2" fmla="*/ 89368 h 874649"/>
                    <a:gd name="connsiteX3" fmla="*/ 1201500 w 1201500"/>
                    <a:gd name="connsiteY3" fmla="*/ 40816 h 874649"/>
                    <a:gd name="connsiteX4" fmla="*/ 1185316 w 1201500"/>
                    <a:gd name="connsiteY4" fmla="*/ 874649 h 874649"/>
                    <a:gd name="connsiteX5" fmla="*/ 0 w 1201500"/>
                    <a:gd name="connsiteY5" fmla="*/ 858465 h 874649"/>
                    <a:gd name="connsiteX6" fmla="*/ 16184 w 1201500"/>
                    <a:gd name="connsiteY6" fmla="*/ 0 h 874649"/>
                    <a:gd name="connsiteX0" fmla="*/ 16184 w 1201500"/>
                    <a:gd name="connsiteY0" fmla="*/ 0 h 874649"/>
                    <a:gd name="connsiteX1" fmla="*/ 510152 w 1201500"/>
                    <a:gd name="connsiteY1" fmla="*/ 0 h 874649"/>
                    <a:gd name="connsiteX2" fmla="*/ 510152 w 1201500"/>
                    <a:gd name="connsiteY2" fmla="*/ 57000 h 874649"/>
                    <a:gd name="connsiteX3" fmla="*/ 1201500 w 1201500"/>
                    <a:gd name="connsiteY3" fmla="*/ 40816 h 874649"/>
                    <a:gd name="connsiteX4" fmla="*/ 1185316 w 1201500"/>
                    <a:gd name="connsiteY4" fmla="*/ 874649 h 874649"/>
                    <a:gd name="connsiteX5" fmla="*/ 0 w 1201500"/>
                    <a:gd name="connsiteY5" fmla="*/ 858465 h 874649"/>
                    <a:gd name="connsiteX6" fmla="*/ 16184 w 1201500"/>
                    <a:gd name="connsiteY6" fmla="*/ 0 h 874649"/>
                    <a:gd name="connsiteX0" fmla="*/ 16184 w 1201500"/>
                    <a:gd name="connsiteY0" fmla="*/ 0 h 874649"/>
                    <a:gd name="connsiteX1" fmla="*/ 510152 w 1201500"/>
                    <a:gd name="connsiteY1" fmla="*/ 0 h 874649"/>
                    <a:gd name="connsiteX2" fmla="*/ 510152 w 1201500"/>
                    <a:gd name="connsiteY2" fmla="*/ 40816 h 874649"/>
                    <a:gd name="connsiteX3" fmla="*/ 1201500 w 1201500"/>
                    <a:gd name="connsiteY3" fmla="*/ 40816 h 874649"/>
                    <a:gd name="connsiteX4" fmla="*/ 1185316 w 1201500"/>
                    <a:gd name="connsiteY4" fmla="*/ 874649 h 874649"/>
                    <a:gd name="connsiteX5" fmla="*/ 0 w 1201500"/>
                    <a:gd name="connsiteY5" fmla="*/ 858465 h 874649"/>
                    <a:gd name="connsiteX6" fmla="*/ 16184 w 1201500"/>
                    <a:gd name="connsiteY6" fmla="*/ 0 h 874649"/>
                    <a:gd name="connsiteX0" fmla="*/ 0 w 1217684"/>
                    <a:gd name="connsiteY0" fmla="*/ 0 h 882741"/>
                    <a:gd name="connsiteX1" fmla="*/ 526336 w 1217684"/>
                    <a:gd name="connsiteY1" fmla="*/ 8092 h 882741"/>
                    <a:gd name="connsiteX2" fmla="*/ 526336 w 1217684"/>
                    <a:gd name="connsiteY2" fmla="*/ 48908 h 882741"/>
                    <a:gd name="connsiteX3" fmla="*/ 1217684 w 1217684"/>
                    <a:gd name="connsiteY3" fmla="*/ 48908 h 882741"/>
                    <a:gd name="connsiteX4" fmla="*/ 1201500 w 1217684"/>
                    <a:gd name="connsiteY4" fmla="*/ 882741 h 882741"/>
                    <a:gd name="connsiteX5" fmla="*/ 16184 w 1217684"/>
                    <a:gd name="connsiteY5" fmla="*/ 866557 h 882741"/>
                    <a:gd name="connsiteX6" fmla="*/ 0 w 1217684"/>
                    <a:gd name="connsiteY6" fmla="*/ 0 h 882741"/>
                    <a:gd name="connsiteX0" fmla="*/ 8092 w 1201500"/>
                    <a:gd name="connsiteY0" fmla="*/ 0 h 882741"/>
                    <a:gd name="connsiteX1" fmla="*/ 510152 w 1201500"/>
                    <a:gd name="connsiteY1" fmla="*/ 8092 h 882741"/>
                    <a:gd name="connsiteX2" fmla="*/ 510152 w 1201500"/>
                    <a:gd name="connsiteY2" fmla="*/ 48908 h 882741"/>
                    <a:gd name="connsiteX3" fmla="*/ 1201500 w 1201500"/>
                    <a:gd name="connsiteY3" fmla="*/ 48908 h 882741"/>
                    <a:gd name="connsiteX4" fmla="*/ 1185316 w 1201500"/>
                    <a:gd name="connsiteY4" fmla="*/ 882741 h 882741"/>
                    <a:gd name="connsiteX5" fmla="*/ 0 w 1201500"/>
                    <a:gd name="connsiteY5" fmla="*/ 866557 h 882741"/>
                    <a:gd name="connsiteX6" fmla="*/ 8092 w 1201500"/>
                    <a:gd name="connsiteY6" fmla="*/ 0 h 882741"/>
                    <a:gd name="connsiteX0" fmla="*/ 8092 w 1225776"/>
                    <a:gd name="connsiteY0" fmla="*/ 0 h 882741"/>
                    <a:gd name="connsiteX1" fmla="*/ 510152 w 1225776"/>
                    <a:gd name="connsiteY1" fmla="*/ 8092 h 882741"/>
                    <a:gd name="connsiteX2" fmla="*/ 510152 w 1225776"/>
                    <a:gd name="connsiteY2" fmla="*/ 48908 h 882741"/>
                    <a:gd name="connsiteX3" fmla="*/ 1201500 w 1225776"/>
                    <a:gd name="connsiteY3" fmla="*/ 48908 h 882741"/>
                    <a:gd name="connsiteX4" fmla="*/ 1225776 w 1225776"/>
                    <a:gd name="connsiteY4" fmla="*/ 882741 h 882741"/>
                    <a:gd name="connsiteX5" fmla="*/ 0 w 1225776"/>
                    <a:gd name="connsiteY5" fmla="*/ 866557 h 882741"/>
                    <a:gd name="connsiteX6" fmla="*/ 8092 w 1225776"/>
                    <a:gd name="connsiteY6" fmla="*/ 0 h 882741"/>
                    <a:gd name="connsiteX0" fmla="*/ 8092 w 1225776"/>
                    <a:gd name="connsiteY0" fmla="*/ 0 h 882741"/>
                    <a:gd name="connsiteX1" fmla="*/ 510152 w 1225776"/>
                    <a:gd name="connsiteY1" fmla="*/ 8092 h 882741"/>
                    <a:gd name="connsiteX2" fmla="*/ 510152 w 1225776"/>
                    <a:gd name="connsiteY2" fmla="*/ 48908 h 882741"/>
                    <a:gd name="connsiteX3" fmla="*/ 1209592 w 1225776"/>
                    <a:gd name="connsiteY3" fmla="*/ 65092 h 882741"/>
                    <a:gd name="connsiteX4" fmla="*/ 1225776 w 1225776"/>
                    <a:gd name="connsiteY4" fmla="*/ 882741 h 882741"/>
                    <a:gd name="connsiteX5" fmla="*/ 0 w 1225776"/>
                    <a:gd name="connsiteY5" fmla="*/ 866557 h 882741"/>
                    <a:gd name="connsiteX6" fmla="*/ 8092 w 1225776"/>
                    <a:gd name="connsiteY6" fmla="*/ 0 h 882741"/>
                    <a:gd name="connsiteX0" fmla="*/ 8092 w 1225776"/>
                    <a:gd name="connsiteY0" fmla="*/ 0 h 882741"/>
                    <a:gd name="connsiteX1" fmla="*/ 510152 w 1225776"/>
                    <a:gd name="connsiteY1" fmla="*/ 8092 h 882741"/>
                    <a:gd name="connsiteX2" fmla="*/ 510152 w 1225776"/>
                    <a:gd name="connsiteY2" fmla="*/ 48908 h 882741"/>
                    <a:gd name="connsiteX3" fmla="*/ 1209592 w 1225776"/>
                    <a:gd name="connsiteY3" fmla="*/ 40815 h 882741"/>
                    <a:gd name="connsiteX4" fmla="*/ 1225776 w 1225776"/>
                    <a:gd name="connsiteY4" fmla="*/ 882741 h 882741"/>
                    <a:gd name="connsiteX5" fmla="*/ 0 w 1225776"/>
                    <a:gd name="connsiteY5" fmla="*/ 866557 h 882741"/>
                    <a:gd name="connsiteX6" fmla="*/ 8092 w 1225776"/>
                    <a:gd name="connsiteY6" fmla="*/ 0 h 882741"/>
                    <a:gd name="connsiteX0" fmla="*/ 8092 w 1233868"/>
                    <a:gd name="connsiteY0" fmla="*/ 0 h 882741"/>
                    <a:gd name="connsiteX1" fmla="*/ 510152 w 1233868"/>
                    <a:gd name="connsiteY1" fmla="*/ 8092 h 882741"/>
                    <a:gd name="connsiteX2" fmla="*/ 510152 w 1233868"/>
                    <a:gd name="connsiteY2" fmla="*/ 48908 h 882741"/>
                    <a:gd name="connsiteX3" fmla="*/ 1233868 w 1233868"/>
                    <a:gd name="connsiteY3" fmla="*/ 56999 h 882741"/>
                    <a:gd name="connsiteX4" fmla="*/ 1225776 w 1233868"/>
                    <a:gd name="connsiteY4" fmla="*/ 882741 h 882741"/>
                    <a:gd name="connsiteX5" fmla="*/ 0 w 1233868"/>
                    <a:gd name="connsiteY5" fmla="*/ 866557 h 882741"/>
                    <a:gd name="connsiteX6" fmla="*/ 8092 w 1233868"/>
                    <a:gd name="connsiteY6" fmla="*/ 0 h 882741"/>
                    <a:gd name="connsiteX0" fmla="*/ 8092 w 1226134"/>
                    <a:gd name="connsiteY0" fmla="*/ 0 h 882741"/>
                    <a:gd name="connsiteX1" fmla="*/ 510152 w 1226134"/>
                    <a:gd name="connsiteY1" fmla="*/ 8092 h 882741"/>
                    <a:gd name="connsiteX2" fmla="*/ 510152 w 1226134"/>
                    <a:gd name="connsiteY2" fmla="*/ 48908 h 882741"/>
                    <a:gd name="connsiteX3" fmla="*/ 1217684 w 1226134"/>
                    <a:gd name="connsiteY3" fmla="*/ 56999 h 882741"/>
                    <a:gd name="connsiteX4" fmla="*/ 1225776 w 1226134"/>
                    <a:gd name="connsiteY4" fmla="*/ 882741 h 882741"/>
                    <a:gd name="connsiteX5" fmla="*/ 0 w 1226134"/>
                    <a:gd name="connsiteY5" fmla="*/ 866557 h 882741"/>
                    <a:gd name="connsiteX6" fmla="*/ 8092 w 1226134"/>
                    <a:gd name="connsiteY6" fmla="*/ 0 h 882741"/>
                    <a:gd name="connsiteX0" fmla="*/ 8092 w 1241960"/>
                    <a:gd name="connsiteY0" fmla="*/ 0 h 882741"/>
                    <a:gd name="connsiteX1" fmla="*/ 510152 w 1241960"/>
                    <a:gd name="connsiteY1" fmla="*/ 8092 h 882741"/>
                    <a:gd name="connsiteX2" fmla="*/ 510152 w 1241960"/>
                    <a:gd name="connsiteY2" fmla="*/ 48908 h 882741"/>
                    <a:gd name="connsiteX3" fmla="*/ 1241960 w 1241960"/>
                    <a:gd name="connsiteY3" fmla="*/ 48906 h 882741"/>
                    <a:gd name="connsiteX4" fmla="*/ 1225776 w 1241960"/>
                    <a:gd name="connsiteY4" fmla="*/ 882741 h 882741"/>
                    <a:gd name="connsiteX5" fmla="*/ 0 w 1241960"/>
                    <a:gd name="connsiteY5" fmla="*/ 866557 h 882741"/>
                    <a:gd name="connsiteX6" fmla="*/ 8092 w 1241960"/>
                    <a:gd name="connsiteY6" fmla="*/ 0 h 882741"/>
                    <a:gd name="connsiteX0" fmla="*/ 8092 w 1226134"/>
                    <a:gd name="connsiteY0" fmla="*/ 0 h 882741"/>
                    <a:gd name="connsiteX1" fmla="*/ 510152 w 1226134"/>
                    <a:gd name="connsiteY1" fmla="*/ 8092 h 882741"/>
                    <a:gd name="connsiteX2" fmla="*/ 510152 w 1226134"/>
                    <a:gd name="connsiteY2" fmla="*/ 48908 h 882741"/>
                    <a:gd name="connsiteX3" fmla="*/ 1217684 w 1226134"/>
                    <a:gd name="connsiteY3" fmla="*/ 48906 h 882741"/>
                    <a:gd name="connsiteX4" fmla="*/ 1225776 w 1226134"/>
                    <a:gd name="connsiteY4" fmla="*/ 882741 h 882741"/>
                    <a:gd name="connsiteX5" fmla="*/ 0 w 1226134"/>
                    <a:gd name="connsiteY5" fmla="*/ 866557 h 882741"/>
                    <a:gd name="connsiteX6" fmla="*/ 8092 w 1226134"/>
                    <a:gd name="connsiteY6" fmla="*/ 0 h 882741"/>
                    <a:gd name="connsiteX0" fmla="*/ 8092 w 1226134"/>
                    <a:gd name="connsiteY0" fmla="*/ 0 h 890833"/>
                    <a:gd name="connsiteX1" fmla="*/ 510152 w 1226134"/>
                    <a:gd name="connsiteY1" fmla="*/ 8092 h 890833"/>
                    <a:gd name="connsiteX2" fmla="*/ 510152 w 1226134"/>
                    <a:gd name="connsiteY2" fmla="*/ 48908 h 890833"/>
                    <a:gd name="connsiteX3" fmla="*/ 1217684 w 1226134"/>
                    <a:gd name="connsiteY3" fmla="*/ 48906 h 890833"/>
                    <a:gd name="connsiteX4" fmla="*/ 1225776 w 1226134"/>
                    <a:gd name="connsiteY4" fmla="*/ 882741 h 890833"/>
                    <a:gd name="connsiteX5" fmla="*/ 0 w 1226134"/>
                    <a:gd name="connsiteY5" fmla="*/ 890833 h 890833"/>
                    <a:gd name="connsiteX6" fmla="*/ 8092 w 1226134"/>
                    <a:gd name="connsiteY6" fmla="*/ 0 h 890833"/>
                    <a:gd name="connsiteX0" fmla="*/ 8092 w 1226134"/>
                    <a:gd name="connsiteY0" fmla="*/ 16184 h 907017"/>
                    <a:gd name="connsiteX1" fmla="*/ 510152 w 1226134"/>
                    <a:gd name="connsiteY1" fmla="*/ 0 h 907017"/>
                    <a:gd name="connsiteX2" fmla="*/ 510152 w 1226134"/>
                    <a:gd name="connsiteY2" fmla="*/ 65092 h 907017"/>
                    <a:gd name="connsiteX3" fmla="*/ 1217684 w 1226134"/>
                    <a:gd name="connsiteY3" fmla="*/ 65090 h 907017"/>
                    <a:gd name="connsiteX4" fmla="*/ 1225776 w 1226134"/>
                    <a:gd name="connsiteY4" fmla="*/ 898925 h 907017"/>
                    <a:gd name="connsiteX5" fmla="*/ 0 w 1226134"/>
                    <a:gd name="connsiteY5" fmla="*/ 907017 h 907017"/>
                    <a:gd name="connsiteX6" fmla="*/ 8092 w 1226134"/>
                    <a:gd name="connsiteY6" fmla="*/ 16184 h 907017"/>
                    <a:gd name="connsiteX0" fmla="*/ 8092 w 1226134"/>
                    <a:gd name="connsiteY0" fmla="*/ 16184 h 898925"/>
                    <a:gd name="connsiteX1" fmla="*/ 510152 w 1226134"/>
                    <a:gd name="connsiteY1" fmla="*/ 0 h 898925"/>
                    <a:gd name="connsiteX2" fmla="*/ 510152 w 1226134"/>
                    <a:gd name="connsiteY2" fmla="*/ 65092 h 898925"/>
                    <a:gd name="connsiteX3" fmla="*/ 1217684 w 1226134"/>
                    <a:gd name="connsiteY3" fmla="*/ 65090 h 898925"/>
                    <a:gd name="connsiteX4" fmla="*/ 1225776 w 1226134"/>
                    <a:gd name="connsiteY4" fmla="*/ 898925 h 898925"/>
                    <a:gd name="connsiteX5" fmla="*/ 0 w 1226134"/>
                    <a:gd name="connsiteY5" fmla="*/ 882741 h 898925"/>
                    <a:gd name="connsiteX6" fmla="*/ 8092 w 1226134"/>
                    <a:gd name="connsiteY6" fmla="*/ 16184 h 898925"/>
                    <a:gd name="connsiteX0" fmla="*/ 16184 w 1234226"/>
                    <a:gd name="connsiteY0" fmla="*/ 16184 h 898925"/>
                    <a:gd name="connsiteX1" fmla="*/ 518244 w 1234226"/>
                    <a:gd name="connsiteY1" fmla="*/ 0 h 898925"/>
                    <a:gd name="connsiteX2" fmla="*/ 518244 w 1234226"/>
                    <a:gd name="connsiteY2" fmla="*/ 65092 h 898925"/>
                    <a:gd name="connsiteX3" fmla="*/ 1225776 w 1234226"/>
                    <a:gd name="connsiteY3" fmla="*/ 65090 h 898925"/>
                    <a:gd name="connsiteX4" fmla="*/ 1233868 w 1234226"/>
                    <a:gd name="connsiteY4" fmla="*/ 898925 h 898925"/>
                    <a:gd name="connsiteX5" fmla="*/ 0 w 1234226"/>
                    <a:gd name="connsiteY5" fmla="*/ 890833 h 898925"/>
                    <a:gd name="connsiteX6" fmla="*/ 16184 w 1234226"/>
                    <a:gd name="connsiteY6" fmla="*/ 16184 h 898925"/>
                    <a:gd name="connsiteX0" fmla="*/ 234 w 1218276"/>
                    <a:gd name="connsiteY0" fmla="*/ 16184 h 898925"/>
                    <a:gd name="connsiteX1" fmla="*/ 502294 w 1218276"/>
                    <a:gd name="connsiteY1" fmla="*/ 0 h 898925"/>
                    <a:gd name="connsiteX2" fmla="*/ 502294 w 1218276"/>
                    <a:gd name="connsiteY2" fmla="*/ 65092 h 898925"/>
                    <a:gd name="connsiteX3" fmla="*/ 1209826 w 1218276"/>
                    <a:gd name="connsiteY3" fmla="*/ 65090 h 898925"/>
                    <a:gd name="connsiteX4" fmla="*/ 1217918 w 1218276"/>
                    <a:gd name="connsiteY4" fmla="*/ 898925 h 898925"/>
                    <a:gd name="connsiteX5" fmla="*/ 16418 w 1218276"/>
                    <a:gd name="connsiteY5" fmla="*/ 890833 h 898925"/>
                    <a:gd name="connsiteX6" fmla="*/ 234 w 1218276"/>
                    <a:gd name="connsiteY6" fmla="*/ 16184 h 898925"/>
                    <a:gd name="connsiteX0" fmla="*/ 8092 w 1201858"/>
                    <a:gd name="connsiteY0" fmla="*/ 16184 h 898925"/>
                    <a:gd name="connsiteX1" fmla="*/ 485876 w 1201858"/>
                    <a:gd name="connsiteY1" fmla="*/ 0 h 898925"/>
                    <a:gd name="connsiteX2" fmla="*/ 485876 w 1201858"/>
                    <a:gd name="connsiteY2" fmla="*/ 65092 h 898925"/>
                    <a:gd name="connsiteX3" fmla="*/ 1193408 w 1201858"/>
                    <a:gd name="connsiteY3" fmla="*/ 65090 h 898925"/>
                    <a:gd name="connsiteX4" fmla="*/ 1201500 w 1201858"/>
                    <a:gd name="connsiteY4" fmla="*/ 898925 h 898925"/>
                    <a:gd name="connsiteX5" fmla="*/ 0 w 1201858"/>
                    <a:gd name="connsiteY5" fmla="*/ 890833 h 898925"/>
                    <a:gd name="connsiteX6" fmla="*/ 8092 w 1201858"/>
                    <a:gd name="connsiteY6" fmla="*/ 16184 h 898925"/>
                    <a:gd name="connsiteX0" fmla="*/ 358 w 1210308"/>
                    <a:gd name="connsiteY0" fmla="*/ 24276 h 898925"/>
                    <a:gd name="connsiteX1" fmla="*/ 494326 w 1210308"/>
                    <a:gd name="connsiteY1" fmla="*/ 0 h 898925"/>
                    <a:gd name="connsiteX2" fmla="*/ 494326 w 1210308"/>
                    <a:gd name="connsiteY2" fmla="*/ 65092 h 898925"/>
                    <a:gd name="connsiteX3" fmla="*/ 1201858 w 1210308"/>
                    <a:gd name="connsiteY3" fmla="*/ 65090 h 898925"/>
                    <a:gd name="connsiteX4" fmla="*/ 1209950 w 1210308"/>
                    <a:gd name="connsiteY4" fmla="*/ 898925 h 898925"/>
                    <a:gd name="connsiteX5" fmla="*/ 8450 w 1210308"/>
                    <a:gd name="connsiteY5" fmla="*/ 890833 h 898925"/>
                    <a:gd name="connsiteX6" fmla="*/ 358 w 1210308"/>
                    <a:gd name="connsiteY6" fmla="*/ 24276 h 898925"/>
                    <a:gd name="connsiteX0" fmla="*/ 358 w 1210308"/>
                    <a:gd name="connsiteY0" fmla="*/ 8092 h 882741"/>
                    <a:gd name="connsiteX1" fmla="*/ 478142 w 1210308"/>
                    <a:gd name="connsiteY1" fmla="*/ 0 h 882741"/>
                    <a:gd name="connsiteX2" fmla="*/ 494326 w 1210308"/>
                    <a:gd name="connsiteY2" fmla="*/ 48908 h 882741"/>
                    <a:gd name="connsiteX3" fmla="*/ 1201858 w 1210308"/>
                    <a:gd name="connsiteY3" fmla="*/ 48906 h 882741"/>
                    <a:gd name="connsiteX4" fmla="*/ 1209950 w 1210308"/>
                    <a:gd name="connsiteY4" fmla="*/ 882741 h 882741"/>
                    <a:gd name="connsiteX5" fmla="*/ 8450 w 1210308"/>
                    <a:gd name="connsiteY5" fmla="*/ 874649 h 882741"/>
                    <a:gd name="connsiteX6" fmla="*/ 358 w 1210308"/>
                    <a:gd name="connsiteY6" fmla="*/ 8092 h 882741"/>
                    <a:gd name="connsiteX0" fmla="*/ 358 w 1210308"/>
                    <a:gd name="connsiteY0" fmla="*/ 0 h 874649"/>
                    <a:gd name="connsiteX1" fmla="*/ 494326 w 1210308"/>
                    <a:gd name="connsiteY1" fmla="*/ 0 h 874649"/>
                    <a:gd name="connsiteX2" fmla="*/ 494326 w 1210308"/>
                    <a:gd name="connsiteY2" fmla="*/ 40816 h 874649"/>
                    <a:gd name="connsiteX3" fmla="*/ 1201858 w 1210308"/>
                    <a:gd name="connsiteY3" fmla="*/ 40814 h 874649"/>
                    <a:gd name="connsiteX4" fmla="*/ 1209950 w 1210308"/>
                    <a:gd name="connsiteY4" fmla="*/ 874649 h 874649"/>
                    <a:gd name="connsiteX5" fmla="*/ 8450 w 1210308"/>
                    <a:gd name="connsiteY5" fmla="*/ 866557 h 874649"/>
                    <a:gd name="connsiteX6" fmla="*/ 358 w 1210308"/>
                    <a:gd name="connsiteY6" fmla="*/ 0 h 874649"/>
                    <a:gd name="connsiteX0" fmla="*/ 358 w 1210087"/>
                    <a:gd name="connsiteY0" fmla="*/ 0 h 874649"/>
                    <a:gd name="connsiteX1" fmla="*/ 494326 w 1210087"/>
                    <a:gd name="connsiteY1" fmla="*/ 0 h 874649"/>
                    <a:gd name="connsiteX2" fmla="*/ 494326 w 1210087"/>
                    <a:gd name="connsiteY2" fmla="*/ 40816 h 874649"/>
                    <a:gd name="connsiteX3" fmla="*/ 1177582 w 1210087"/>
                    <a:gd name="connsiteY3" fmla="*/ 40814 h 874649"/>
                    <a:gd name="connsiteX4" fmla="*/ 1209950 w 1210087"/>
                    <a:gd name="connsiteY4" fmla="*/ 874649 h 874649"/>
                    <a:gd name="connsiteX5" fmla="*/ 8450 w 1210087"/>
                    <a:gd name="connsiteY5" fmla="*/ 866557 h 874649"/>
                    <a:gd name="connsiteX6" fmla="*/ 358 w 1210087"/>
                    <a:gd name="connsiteY6" fmla="*/ 0 h 874649"/>
                    <a:gd name="connsiteX0" fmla="*/ 358 w 1177582"/>
                    <a:gd name="connsiteY0" fmla="*/ 0 h 882741"/>
                    <a:gd name="connsiteX1" fmla="*/ 494326 w 1177582"/>
                    <a:gd name="connsiteY1" fmla="*/ 0 h 882741"/>
                    <a:gd name="connsiteX2" fmla="*/ 494326 w 1177582"/>
                    <a:gd name="connsiteY2" fmla="*/ 40816 h 882741"/>
                    <a:gd name="connsiteX3" fmla="*/ 1177582 w 1177582"/>
                    <a:gd name="connsiteY3" fmla="*/ 40814 h 882741"/>
                    <a:gd name="connsiteX4" fmla="*/ 1161398 w 1177582"/>
                    <a:gd name="connsiteY4" fmla="*/ 882741 h 882741"/>
                    <a:gd name="connsiteX5" fmla="*/ 8450 w 1177582"/>
                    <a:gd name="connsiteY5" fmla="*/ 866557 h 882741"/>
                    <a:gd name="connsiteX6" fmla="*/ 358 w 1177582"/>
                    <a:gd name="connsiteY6" fmla="*/ 0 h 882741"/>
                    <a:gd name="connsiteX0" fmla="*/ 358 w 1193999"/>
                    <a:gd name="connsiteY0" fmla="*/ 0 h 866557"/>
                    <a:gd name="connsiteX1" fmla="*/ 494326 w 1193999"/>
                    <a:gd name="connsiteY1" fmla="*/ 0 h 866557"/>
                    <a:gd name="connsiteX2" fmla="*/ 494326 w 1193999"/>
                    <a:gd name="connsiteY2" fmla="*/ 40816 h 866557"/>
                    <a:gd name="connsiteX3" fmla="*/ 1177582 w 1193999"/>
                    <a:gd name="connsiteY3" fmla="*/ 40814 h 866557"/>
                    <a:gd name="connsiteX4" fmla="*/ 1193766 w 1193999"/>
                    <a:gd name="connsiteY4" fmla="*/ 866557 h 866557"/>
                    <a:gd name="connsiteX5" fmla="*/ 8450 w 1193999"/>
                    <a:gd name="connsiteY5" fmla="*/ 866557 h 866557"/>
                    <a:gd name="connsiteX6" fmla="*/ 358 w 1193999"/>
                    <a:gd name="connsiteY6" fmla="*/ 0 h 866557"/>
                    <a:gd name="connsiteX0" fmla="*/ 358 w 1178360"/>
                    <a:gd name="connsiteY0" fmla="*/ 0 h 866557"/>
                    <a:gd name="connsiteX1" fmla="*/ 494326 w 1178360"/>
                    <a:gd name="connsiteY1" fmla="*/ 0 h 866557"/>
                    <a:gd name="connsiteX2" fmla="*/ 494326 w 1178360"/>
                    <a:gd name="connsiteY2" fmla="*/ 40816 h 866557"/>
                    <a:gd name="connsiteX3" fmla="*/ 1177582 w 1178360"/>
                    <a:gd name="connsiteY3" fmla="*/ 40814 h 866557"/>
                    <a:gd name="connsiteX4" fmla="*/ 1177582 w 1178360"/>
                    <a:gd name="connsiteY4" fmla="*/ 858465 h 866557"/>
                    <a:gd name="connsiteX5" fmla="*/ 8450 w 1178360"/>
                    <a:gd name="connsiteY5" fmla="*/ 866557 h 866557"/>
                    <a:gd name="connsiteX6" fmla="*/ 358 w 1178360"/>
                    <a:gd name="connsiteY6" fmla="*/ 0 h 866557"/>
                    <a:gd name="connsiteX0" fmla="*/ 571 w 1178573"/>
                    <a:gd name="connsiteY0" fmla="*/ 0 h 858465"/>
                    <a:gd name="connsiteX1" fmla="*/ 494539 w 1178573"/>
                    <a:gd name="connsiteY1" fmla="*/ 0 h 858465"/>
                    <a:gd name="connsiteX2" fmla="*/ 494539 w 1178573"/>
                    <a:gd name="connsiteY2" fmla="*/ 40816 h 858465"/>
                    <a:gd name="connsiteX3" fmla="*/ 1177795 w 1178573"/>
                    <a:gd name="connsiteY3" fmla="*/ 40814 h 858465"/>
                    <a:gd name="connsiteX4" fmla="*/ 1177795 w 1178573"/>
                    <a:gd name="connsiteY4" fmla="*/ 858465 h 858465"/>
                    <a:gd name="connsiteX5" fmla="*/ 3053 w 1178573"/>
                    <a:gd name="connsiteY5" fmla="*/ 855337 h 858465"/>
                    <a:gd name="connsiteX6" fmla="*/ 571 w 1178573"/>
                    <a:gd name="connsiteY6" fmla="*/ 0 h 8584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78573" h="858465">
                      <a:moveTo>
                        <a:pt x="571" y="0"/>
                      </a:moveTo>
                      <a:lnTo>
                        <a:pt x="494539" y="0"/>
                      </a:lnTo>
                      <a:lnTo>
                        <a:pt x="494539" y="40816"/>
                      </a:lnTo>
                      <a:lnTo>
                        <a:pt x="1177795" y="40814"/>
                      </a:lnTo>
                      <a:cubicBezTo>
                        <a:pt x="1175098" y="316061"/>
                        <a:pt x="1180492" y="583218"/>
                        <a:pt x="1177795" y="858465"/>
                      </a:cubicBezTo>
                      <a:lnTo>
                        <a:pt x="3053" y="855337"/>
                      </a:lnTo>
                      <a:cubicBezTo>
                        <a:pt x="5750" y="566485"/>
                        <a:pt x="-2126" y="288852"/>
                        <a:pt x="571" y="0"/>
                      </a:cubicBezTo>
                      <a:close/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" name="直線コネクタ 7"/>
                <p:cNvCxnSpPr/>
                <p:nvPr/>
              </p:nvCxnSpPr>
              <p:spPr>
                <a:xfrm>
                  <a:off x="1529526" y="2520503"/>
                  <a:ext cx="2700300" cy="0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/>
                <p:cNvCxnSpPr/>
                <p:nvPr/>
              </p:nvCxnSpPr>
              <p:spPr>
                <a:xfrm>
                  <a:off x="1529526" y="2250473"/>
                  <a:ext cx="27003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コネクタ 9"/>
                <p:cNvCxnSpPr/>
                <p:nvPr/>
              </p:nvCxnSpPr>
              <p:spPr>
                <a:xfrm>
                  <a:off x="2195856" y="990333"/>
                  <a:ext cx="0" cy="2025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コネクタ 12"/>
                <p:cNvCxnSpPr/>
                <p:nvPr/>
              </p:nvCxnSpPr>
              <p:spPr>
                <a:xfrm>
                  <a:off x="3766412" y="976801"/>
                  <a:ext cx="0" cy="1276975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/>
                <p:cNvCxnSpPr/>
                <p:nvPr/>
              </p:nvCxnSpPr>
              <p:spPr>
                <a:xfrm>
                  <a:off x="2879676" y="2178733"/>
                  <a:ext cx="0" cy="855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コネクタ 15"/>
                <p:cNvCxnSpPr/>
                <p:nvPr/>
              </p:nvCxnSpPr>
              <p:spPr>
                <a:xfrm>
                  <a:off x="1808820" y="2880543"/>
                  <a:ext cx="24300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コネクタ 20"/>
                <p:cNvCxnSpPr/>
                <p:nvPr/>
              </p:nvCxnSpPr>
              <p:spPr>
                <a:xfrm>
                  <a:off x="2069586" y="1080343"/>
                  <a:ext cx="189021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角丸四角形 22"/>
                <p:cNvSpPr/>
                <p:nvPr/>
              </p:nvSpPr>
              <p:spPr>
                <a:xfrm rot="5400000">
                  <a:off x="1395000" y="2861790"/>
                  <a:ext cx="540000" cy="180000"/>
                </a:xfrm>
                <a:prstGeom prst="roundRect">
                  <a:avLst>
                    <a:gd name="adj" fmla="val 42209"/>
                  </a:avLst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lIns="108000" rtlCol="0" anchor="ctr"/>
                <a:lstStyle/>
                <a:p>
                  <a:pPr algn="ctr"/>
                  <a:endParaRPr lang="en-US" altLang="ja-JP" sz="800" dirty="0"/>
                </a:p>
              </p:txBody>
            </p:sp>
            <p:cxnSp>
              <p:nvCxnSpPr>
                <p:cNvPr id="26" name="直線コネクタ 25"/>
                <p:cNvCxnSpPr/>
                <p:nvPr/>
              </p:nvCxnSpPr>
              <p:spPr>
                <a:xfrm>
                  <a:off x="1674792" y="881590"/>
                  <a:ext cx="0" cy="18002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コネクタ 27"/>
                <p:cNvCxnSpPr/>
                <p:nvPr/>
              </p:nvCxnSpPr>
              <p:spPr>
                <a:xfrm>
                  <a:off x="1661146" y="881590"/>
                  <a:ext cx="0" cy="1800200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/>
                <p:cNvCxnSpPr/>
                <p:nvPr/>
              </p:nvCxnSpPr>
              <p:spPr>
                <a:xfrm>
                  <a:off x="1648814" y="881590"/>
                  <a:ext cx="0" cy="1800200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コネクタ 35"/>
                <p:cNvCxnSpPr/>
                <p:nvPr/>
              </p:nvCxnSpPr>
              <p:spPr>
                <a:xfrm>
                  <a:off x="1529526" y="2520543"/>
                  <a:ext cx="1665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角丸四角形 30"/>
                <p:cNvSpPr/>
                <p:nvPr/>
              </p:nvSpPr>
              <p:spPr>
                <a:xfrm rot="5400000">
                  <a:off x="1404762" y="2790000"/>
                  <a:ext cx="540060" cy="269043"/>
                </a:xfrm>
                <a:prstGeom prst="roundRect">
                  <a:avLst>
                    <a:gd name="adj" fmla="val 0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lIns="108000" rtlCol="0" anchor="ctr"/>
                <a:lstStyle/>
                <a:p>
                  <a:pPr algn="ctr"/>
                  <a:r>
                    <a:rPr lang="en-US" altLang="ja-JP" sz="105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JR</a:t>
                  </a:r>
                </a:p>
                <a:p>
                  <a:pPr algn="ctr"/>
                  <a:r>
                    <a:rPr lang="ja-JP" altLang="en-US" sz="105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奈</a:t>
                  </a:r>
                  <a:endPara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 algn="ctr"/>
                  <a:r>
                    <a:rPr lang="ja-JP" altLang="en-US" sz="105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良</a:t>
                  </a:r>
                  <a:endPara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33" name="角丸四角形 32"/>
                <p:cNvSpPr/>
                <p:nvPr/>
              </p:nvSpPr>
              <p:spPr>
                <a:xfrm>
                  <a:off x="3055354" y="2430543"/>
                  <a:ext cx="450986" cy="180000"/>
                </a:xfrm>
                <a:prstGeom prst="roundRect">
                  <a:avLst>
                    <a:gd name="adj" fmla="val 42209"/>
                  </a:avLst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lIns="108000" rtlCol="0" anchor="ctr"/>
                <a:lstStyle/>
                <a:p>
                  <a:pPr algn="ctr"/>
                  <a:endParaRPr lang="en-US" altLang="ja-JP" sz="800" dirty="0"/>
                </a:p>
              </p:txBody>
            </p:sp>
            <p:sp>
              <p:nvSpPr>
                <p:cNvPr id="32" name="角丸四角形 31"/>
                <p:cNvSpPr/>
                <p:nvPr/>
              </p:nvSpPr>
              <p:spPr>
                <a:xfrm>
                  <a:off x="2966281" y="2386021"/>
                  <a:ext cx="591633" cy="269043"/>
                </a:xfrm>
                <a:prstGeom prst="roundRect">
                  <a:avLst>
                    <a:gd name="adj" fmla="val 0"/>
                  </a:avLst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lIns="108000" rtlCol="0" anchor="ctr"/>
                <a:lstStyle/>
                <a:p>
                  <a:pPr algn="ctr"/>
                  <a:r>
                    <a:rPr lang="ja-JP" altLang="en-US" sz="105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近鉄奈良</a:t>
                  </a:r>
                  <a:endPara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38" name="正方形/長方形 37"/>
                <p:cNvSpPr/>
                <p:nvPr/>
              </p:nvSpPr>
              <p:spPr>
                <a:xfrm>
                  <a:off x="2716189" y="2179959"/>
                  <a:ext cx="347510" cy="14289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ja-JP" altLang="en-US" sz="105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南門</a:t>
                  </a:r>
                  <a:endParaRPr lang="en-US" altLang="ja-JP" sz="105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2485660" y="2402590"/>
                  <a:ext cx="720080" cy="1407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1050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5</a:t>
                  </a:r>
                  <a:r>
                    <a:rPr lang="ja-JP" altLang="en-US" sz="1050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番出口●</a:t>
                  </a:r>
                </a:p>
              </p:txBody>
            </p:sp>
            <p:cxnSp>
              <p:nvCxnSpPr>
                <p:cNvPr id="43" name="直線コネクタ 42"/>
                <p:cNvCxnSpPr/>
                <p:nvPr/>
              </p:nvCxnSpPr>
              <p:spPr>
                <a:xfrm>
                  <a:off x="1800000" y="2250000"/>
                  <a:ext cx="0" cy="765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テキスト ボックス 39"/>
                <p:cNvSpPr txBox="1"/>
                <p:nvPr/>
              </p:nvSpPr>
              <p:spPr>
                <a:xfrm>
                  <a:off x="3525019" y="2522320"/>
                  <a:ext cx="864140" cy="1407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050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● </a:t>
                  </a:r>
                  <a:r>
                    <a:rPr lang="en-US" altLang="ja-JP" sz="1050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</a:t>
                  </a:r>
                  <a:r>
                    <a:rPr lang="ja-JP" altLang="en-US" sz="1050" dirty="0">
                      <a:solidFill>
                        <a:srgbClr val="FF000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番出口</a:t>
                  </a:r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>
                  <a:off x="3570360" y="1683494"/>
                  <a:ext cx="347510" cy="19911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ja-JP" altLang="en-US" sz="105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正門</a:t>
                  </a:r>
                </a:p>
              </p:txBody>
            </p:sp>
            <p:sp>
              <p:nvSpPr>
                <p:cNvPr id="44" name="右矢印吹き出し 43"/>
                <p:cNvSpPr/>
                <p:nvPr/>
              </p:nvSpPr>
              <p:spPr>
                <a:xfrm>
                  <a:off x="1853561" y="1839645"/>
                  <a:ext cx="546801" cy="228916"/>
                </a:xfrm>
                <a:prstGeom prst="rightArrowCallout">
                  <a:avLst>
                    <a:gd name="adj1" fmla="val 31620"/>
                    <a:gd name="adj2" fmla="val 40316"/>
                    <a:gd name="adj3" fmla="val 40316"/>
                    <a:gd name="adj4" fmla="val 77492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9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４階 Ｇ</a:t>
                  </a:r>
                  <a:r>
                    <a:rPr lang="en-US" altLang="ja-JP" sz="9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406</a:t>
                  </a:r>
                </a:p>
                <a:p>
                  <a:pPr algn="ctr"/>
                  <a:r>
                    <a:rPr lang="ja-JP" altLang="en-US" sz="9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　　 </a:t>
                  </a:r>
                  <a:r>
                    <a:rPr lang="en-US" altLang="ja-JP" sz="9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G414</a:t>
                  </a:r>
                  <a:endPara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5" name="グループ化 14"/>
              <p:cNvGrpSpPr/>
              <p:nvPr/>
            </p:nvGrpSpPr>
            <p:grpSpPr>
              <a:xfrm>
                <a:off x="2248729" y="4772961"/>
                <a:ext cx="1571775" cy="198135"/>
                <a:chOff x="2248729" y="4206477"/>
                <a:chExt cx="1571775" cy="198135"/>
              </a:xfrm>
            </p:grpSpPr>
            <p:cxnSp>
              <p:nvCxnSpPr>
                <p:cNvPr id="34" name="カギ線コネクタ 33"/>
                <p:cNvCxnSpPr>
                  <a:cxnSpLocks/>
                  <a:stCxn id="50" idx="3"/>
                </p:cNvCxnSpPr>
                <p:nvPr/>
              </p:nvCxnSpPr>
              <p:spPr>
                <a:xfrm flipV="1">
                  <a:off x="2773897" y="4246861"/>
                  <a:ext cx="368140" cy="58684"/>
                </a:xfrm>
                <a:prstGeom prst="bentConnector3">
                  <a:avLst>
                    <a:gd name="adj1" fmla="val 50000"/>
                  </a:avLst>
                </a:prstGeom>
                <a:ln w="38100">
                  <a:solidFill>
                    <a:srgbClr val="FF000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カギ線コネクタ 34"/>
                <p:cNvCxnSpPr>
                  <a:cxnSpLocks/>
                </p:cNvCxnSpPr>
                <p:nvPr/>
              </p:nvCxnSpPr>
              <p:spPr>
                <a:xfrm>
                  <a:off x="2248729" y="4315501"/>
                  <a:ext cx="295027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50" name="図 49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48433" y="4206477"/>
                  <a:ext cx="225464" cy="198135"/>
                </a:xfrm>
                <a:prstGeom prst="rect">
                  <a:avLst/>
                </a:prstGeom>
              </p:spPr>
            </p:pic>
            <p:cxnSp>
              <p:nvCxnSpPr>
                <p:cNvPr id="12" name="直線コネクタ 11"/>
                <p:cNvCxnSpPr>
                  <a:cxnSpLocks/>
                </p:cNvCxnSpPr>
                <p:nvPr/>
              </p:nvCxnSpPr>
              <p:spPr>
                <a:xfrm flipV="1">
                  <a:off x="3069295" y="4244458"/>
                  <a:ext cx="751209" cy="111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A62DC83-D677-4927-B49A-4C5D3EE079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51895" y="4978848"/>
              <a:ext cx="220878" cy="11951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2156E8CB-4628-466F-A611-382C557B4936}"/>
                </a:ext>
              </a:extLst>
            </p:cNvPr>
            <p:cNvSpPr/>
            <p:nvPr/>
          </p:nvSpPr>
          <p:spPr>
            <a:xfrm>
              <a:off x="2628075" y="5026365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altLang="ja-JP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棟</a:t>
              </a: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9D74A765-7E4E-4042-8793-DFA3C9540324}"/>
                </a:ext>
              </a:extLst>
            </p:cNvPr>
            <p:cNvSpPr/>
            <p:nvPr/>
          </p:nvSpPr>
          <p:spPr>
            <a:xfrm>
              <a:off x="2743434" y="5447559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altLang="ja-JP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B </a:t>
              </a:r>
              <a:r>
                <a:rPr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EDD3E228-AADE-4D57-9AAA-7561044E3311}"/>
                </a:ext>
              </a:extLst>
            </p:cNvPr>
            <p:cNvSpPr/>
            <p:nvPr/>
          </p:nvSpPr>
          <p:spPr>
            <a:xfrm rot="16200000">
              <a:off x="3152699" y="4464185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b" anchorCtr="0"/>
            <a:lstStyle/>
            <a:p>
              <a:pPr algn="ctr"/>
              <a:r>
                <a:rPr lang="en-US" altLang="ja-JP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F </a:t>
              </a:r>
              <a:r>
                <a:rPr lang="ja-JP" altLang="en-US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868CFBA5-AC5C-45EE-90A8-A5D38DB9669B}"/>
                </a:ext>
              </a:extLst>
            </p:cNvPr>
            <p:cNvSpPr/>
            <p:nvPr/>
          </p:nvSpPr>
          <p:spPr>
            <a:xfrm rot="16200000">
              <a:off x="2380972" y="5242221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b" anchorCtr="0"/>
            <a:lstStyle/>
            <a:p>
              <a:pPr algn="ctr"/>
              <a:r>
                <a:rPr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Ｇ</a:t>
              </a:r>
              <a:r>
                <a:rPr lang="en-US" altLang="ja-JP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BD262E52-70BE-41C1-B4BB-21CE5005A57A}"/>
                </a:ext>
              </a:extLst>
            </p:cNvPr>
            <p:cNvSpPr/>
            <p:nvPr/>
          </p:nvSpPr>
          <p:spPr>
            <a:xfrm rot="16200000">
              <a:off x="3151210" y="5262592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b" anchorCtr="0"/>
            <a:lstStyle/>
            <a:p>
              <a:pPr algn="ctr"/>
              <a:r>
                <a:rPr lang="en-US" altLang="ja-JP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 </a:t>
              </a:r>
              <a:r>
                <a:rPr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0AE1EA21-CB2E-4756-83AC-466C55D0A624}"/>
                </a:ext>
              </a:extLst>
            </p:cNvPr>
            <p:cNvSpPr/>
            <p:nvPr/>
          </p:nvSpPr>
          <p:spPr>
            <a:xfrm rot="16200000">
              <a:off x="3146999" y="4838976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0" tIns="0" rIns="0" bIns="0" rtlCol="0" anchor="b" anchorCtr="0"/>
            <a:lstStyle/>
            <a:p>
              <a:pPr algn="ctr"/>
              <a:r>
                <a:rPr lang="en-US" altLang="ja-JP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 </a:t>
              </a:r>
              <a:r>
                <a:rPr lang="ja-JP" altLang="en-US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6CA9A9F1-E857-44A7-AF55-82E2FCACE72C}"/>
                </a:ext>
              </a:extLst>
            </p:cNvPr>
            <p:cNvSpPr/>
            <p:nvPr/>
          </p:nvSpPr>
          <p:spPr>
            <a:xfrm>
              <a:off x="3516233" y="5238601"/>
              <a:ext cx="378248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ja-JP" altLang="en-US" sz="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図書館</a:t>
              </a:r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93645A68-09A0-4C81-ABA8-CFF22157B07B}"/>
                </a:ext>
              </a:extLst>
            </p:cNvPr>
            <p:cNvSpPr/>
            <p:nvPr/>
          </p:nvSpPr>
          <p:spPr>
            <a:xfrm>
              <a:off x="4345999" y="4537054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ja-JP" altLang="en-US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Ｎ</a:t>
              </a:r>
              <a:r>
                <a:rPr lang="en-US" altLang="ja-JP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6BDDC911-8F93-4D0A-BE28-5F639601BEAD}"/>
                </a:ext>
              </a:extLst>
            </p:cNvPr>
            <p:cNvSpPr/>
            <p:nvPr/>
          </p:nvSpPr>
          <p:spPr>
            <a:xfrm>
              <a:off x="4345999" y="5212159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ja-JP" altLang="en-US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Ｓ</a:t>
              </a:r>
              <a:r>
                <a:rPr lang="en-US" altLang="ja-JP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8F35E2E9-D934-4853-8AA4-11585CBC96AA}"/>
                </a:ext>
              </a:extLst>
            </p:cNvPr>
            <p:cNvSpPr/>
            <p:nvPr/>
          </p:nvSpPr>
          <p:spPr>
            <a:xfrm>
              <a:off x="2760805" y="4678705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ja-JP" altLang="en-US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Ｄ 棟</a:t>
              </a:r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AE30AD1B-01DB-4FD8-93D7-412B07B49894}"/>
                </a:ext>
              </a:extLst>
            </p:cNvPr>
            <p:cNvSpPr/>
            <p:nvPr/>
          </p:nvSpPr>
          <p:spPr>
            <a:xfrm>
              <a:off x="2887449" y="4350298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altLang="ja-JP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 </a:t>
              </a:r>
              <a:r>
                <a:rPr lang="ja-JP" altLang="en-US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52A98C6B-422C-4252-B9A6-5472E3C3790E}"/>
                </a:ext>
              </a:extLst>
            </p:cNvPr>
            <p:cNvSpPr/>
            <p:nvPr/>
          </p:nvSpPr>
          <p:spPr>
            <a:xfrm rot="16200000">
              <a:off x="2374760" y="4572717"/>
              <a:ext cx="251839" cy="162000"/>
            </a:xfrm>
            <a:prstGeom prst="rect">
              <a:avLst/>
            </a:prstGeom>
            <a:solidFill>
              <a:srgbClr val="BA84B8"/>
            </a:solidFill>
            <a:ln w="9525">
              <a:noFill/>
            </a:ln>
            <a:effectLst>
              <a:outerShdw dist="19050" dir="5400000" algn="t" rotWithShape="0">
                <a:srgbClr val="785877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lIns="0" tIns="0" rIns="0" bIns="0" rtlCol="0" anchor="b" anchorCtr="0"/>
            <a:lstStyle/>
            <a:p>
              <a:pPr algn="ctr"/>
              <a:endParaRPr lang="ja-JP" altLang="en-US" sz="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653FDF24-53E9-4614-A4D1-95733975CC69}"/>
                </a:ext>
              </a:extLst>
            </p:cNvPr>
            <p:cNvSpPr/>
            <p:nvPr/>
          </p:nvSpPr>
          <p:spPr>
            <a:xfrm>
              <a:off x="2509181" y="4353551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en-US" altLang="ja-JP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 </a:t>
              </a:r>
              <a:r>
                <a:rPr lang="ja-JP" altLang="en-US" sz="700" b="1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A1C7D614-A951-4189-86CA-719E413CAE5F}"/>
                </a:ext>
              </a:extLst>
            </p:cNvPr>
            <p:cNvSpPr/>
            <p:nvPr/>
          </p:nvSpPr>
          <p:spPr>
            <a:xfrm>
              <a:off x="3635926" y="4536185"/>
              <a:ext cx="451902" cy="18191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大学会館</a:t>
              </a:r>
              <a:endPara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生 協</a:t>
              </a: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C63482AA-88BE-4BDA-A8CD-CF32C9C51439}"/>
                </a:ext>
              </a:extLst>
            </p:cNvPr>
            <p:cNvSpPr/>
            <p:nvPr/>
          </p:nvSpPr>
          <p:spPr>
            <a:xfrm rot="16200000">
              <a:off x="2348873" y="4536945"/>
              <a:ext cx="288031" cy="14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lIns="0" tIns="0" rIns="0" bIns="0" rtlCol="0" anchor="b" anchorCtr="0"/>
            <a:lstStyle/>
            <a:p>
              <a:pPr algn="ctr"/>
              <a:r>
                <a:rPr lang="en-US" altLang="ja-JP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H </a:t>
              </a:r>
              <a:r>
                <a:rPr lang="ja-JP" altLang="en-US" sz="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棟</a:t>
              </a:r>
            </a:p>
          </p:txBody>
        </p: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12AA89BD-BDD6-A6A4-612C-BF68D20F9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977" y="5472483"/>
            <a:ext cx="171787" cy="135207"/>
          </a:xfrm>
          <a:prstGeom prst="rect">
            <a:avLst/>
          </a:prstGeom>
        </p:spPr>
      </p:pic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11E3549C-6C1D-3EF8-B167-11A9C2F2C3D7}"/>
              </a:ext>
            </a:extLst>
          </p:cNvPr>
          <p:cNvCxnSpPr>
            <a:cxnSpLocks/>
          </p:cNvCxnSpPr>
          <p:nvPr/>
        </p:nvCxnSpPr>
        <p:spPr>
          <a:xfrm flipH="1">
            <a:off x="2581680" y="5643534"/>
            <a:ext cx="81889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ED3FB48-5285-0FDA-72EF-AFF4CDE4EBA7}"/>
              </a:ext>
            </a:extLst>
          </p:cNvPr>
          <p:cNvSpPr txBox="1"/>
          <p:nvPr/>
        </p:nvSpPr>
        <p:spPr>
          <a:xfrm>
            <a:off x="4126217" y="4724191"/>
            <a:ext cx="292388" cy="5040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記念館</a:t>
            </a:r>
            <a:endParaRPr kumimoji="1"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31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226</Words>
  <Application>Microsoft Office PowerPoint</Application>
  <PresentationFormat>画面に合わせる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P_D_4</dc:creator>
  <cp:lastModifiedBy>河原 郁恵</cp:lastModifiedBy>
  <cp:revision>20</cp:revision>
  <cp:lastPrinted>2021-10-01T03:24:09Z</cp:lastPrinted>
  <dcterms:created xsi:type="dcterms:W3CDTF">2014-02-13T07:20:00Z</dcterms:created>
  <dcterms:modified xsi:type="dcterms:W3CDTF">2023-05-15T05:30:10Z</dcterms:modified>
</cp:coreProperties>
</file>